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DD2EC-4734-4E33-A499-DB1F9F80CD94}" type="datetimeFigureOut">
              <a:rPr lang="es-CO" smtClean="0"/>
              <a:t>04/07/2019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2EA8A-5B92-424F-97FF-0DB6757822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9400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DD2EC-4734-4E33-A499-DB1F9F80CD94}" type="datetimeFigureOut">
              <a:rPr lang="es-CO" smtClean="0"/>
              <a:t>04/07/2019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2EA8A-5B92-424F-97FF-0DB6757822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13534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DD2EC-4734-4E33-A499-DB1F9F80CD94}" type="datetimeFigureOut">
              <a:rPr lang="es-CO" smtClean="0"/>
              <a:t>04/07/2019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2EA8A-5B92-424F-97FF-0DB6757822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17161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DD2EC-4734-4E33-A499-DB1F9F80CD94}" type="datetimeFigureOut">
              <a:rPr lang="es-CO" smtClean="0"/>
              <a:t>04/07/2019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2EA8A-5B92-424F-97FF-0DB6757822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45223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DD2EC-4734-4E33-A499-DB1F9F80CD94}" type="datetimeFigureOut">
              <a:rPr lang="es-CO" smtClean="0"/>
              <a:t>04/07/2019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2EA8A-5B92-424F-97FF-0DB6757822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6469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DD2EC-4734-4E33-A499-DB1F9F80CD94}" type="datetimeFigureOut">
              <a:rPr lang="es-CO" smtClean="0"/>
              <a:t>04/07/2019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2EA8A-5B92-424F-97FF-0DB6757822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61413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DD2EC-4734-4E33-A499-DB1F9F80CD94}" type="datetimeFigureOut">
              <a:rPr lang="es-CO" smtClean="0"/>
              <a:t>04/07/2019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2EA8A-5B92-424F-97FF-0DB6757822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84687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DD2EC-4734-4E33-A499-DB1F9F80CD94}" type="datetimeFigureOut">
              <a:rPr lang="es-CO" smtClean="0"/>
              <a:t>04/07/2019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2EA8A-5B92-424F-97FF-0DB6757822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85917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DD2EC-4734-4E33-A499-DB1F9F80CD94}" type="datetimeFigureOut">
              <a:rPr lang="es-CO" smtClean="0"/>
              <a:t>04/07/2019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2EA8A-5B92-424F-97FF-0DB6757822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38633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DD2EC-4734-4E33-A499-DB1F9F80CD94}" type="datetimeFigureOut">
              <a:rPr lang="es-CO" smtClean="0"/>
              <a:t>04/07/2019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2EA8A-5B92-424F-97FF-0DB6757822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95616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DD2EC-4734-4E33-A499-DB1F9F80CD94}" type="datetimeFigureOut">
              <a:rPr lang="es-CO" smtClean="0"/>
              <a:t>04/07/2019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2EA8A-5B92-424F-97FF-0DB6757822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58602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DD2EC-4734-4E33-A499-DB1F9F80CD94}" type="datetimeFigureOut">
              <a:rPr lang="es-CO" smtClean="0"/>
              <a:t>04/07/2019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2EA8A-5B92-424F-97FF-0DB6757822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3024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virtual.usergioarboleda.edu.co/mod/url/view.php?id=272520" TargetMode="External"/><Relationship Id="rId2" Type="http://schemas.openxmlformats.org/officeDocument/2006/relationships/hyperlink" Target="https://virtual.usergioarboleda.edu.co/mod/assign/view.php?id=271486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9" t="41369" r="47793" b="2023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3640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4" t="38690" r="28216" b="16369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9152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9" t="37202" r="36080" b="1071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428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1" t="36608" r="42942" b="16964"/>
          <a:stretch/>
        </p:blipFill>
        <p:spPr bwMode="auto">
          <a:xfrm>
            <a:off x="0" y="116632"/>
            <a:ext cx="9144000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6675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7" t="33929" r="25706" b="18750"/>
          <a:stretch/>
        </p:blipFill>
        <p:spPr bwMode="auto">
          <a:xfrm>
            <a:off x="-143815" y="0"/>
            <a:ext cx="928781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0686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9" t="28571" r="3618" b="45536"/>
          <a:stretch/>
        </p:blipFill>
        <p:spPr bwMode="auto">
          <a:xfrm>
            <a:off x="28398" y="2090056"/>
            <a:ext cx="9115602" cy="1894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60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6" t="50000" r="13491" b="27083"/>
          <a:stretch/>
        </p:blipFill>
        <p:spPr bwMode="auto">
          <a:xfrm>
            <a:off x="683568" y="3655031"/>
            <a:ext cx="8207829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7956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7" t="33333" r="25706" b="15774"/>
          <a:stretch/>
        </p:blipFill>
        <p:spPr bwMode="auto">
          <a:xfrm>
            <a:off x="-108877" y="0"/>
            <a:ext cx="923597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2963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3528" y="404664"/>
            <a:ext cx="835292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/>
            </a:r>
            <a:br>
              <a:rPr lang="es-CO" dirty="0"/>
            </a:br>
            <a:endParaRPr lang="es-CO" dirty="0"/>
          </a:p>
          <a:p>
            <a:r>
              <a:rPr lang="es-CO" dirty="0">
                <a:hlinkClick r:id="rId2"/>
              </a:rPr>
              <a:t>Presentaciones sobre los </a:t>
            </a:r>
            <a:r>
              <a:rPr lang="es-CO" dirty="0" err="1">
                <a:hlinkClick r:id="rId2"/>
              </a:rPr>
              <a:t>temasTarea</a:t>
            </a:r>
            <a:endParaRPr lang="es-CO" dirty="0"/>
          </a:p>
          <a:p>
            <a:r>
              <a:rPr lang="es-CO" dirty="0"/>
              <a:t>Suba los dos archivos de trabajo: el de investigación en </a:t>
            </a:r>
            <a:r>
              <a:rPr lang="es-CO" u="sng" dirty="0"/>
              <a:t>Word</a:t>
            </a:r>
            <a:r>
              <a:rPr lang="es-CO" dirty="0"/>
              <a:t> y el de la presentación en </a:t>
            </a:r>
            <a:r>
              <a:rPr lang="es-CO" u="sng" dirty="0"/>
              <a:t>Power Point</a:t>
            </a:r>
            <a:endParaRPr lang="es-CO" dirty="0"/>
          </a:p>
          <a:p>
            <a:r>
              <a:rPr lang="es-CO" b="1" dirty="0"/>
              <a:t>¿Qué se califica?</a:t>
            </a:r>
            <a:endParaRPr lang="es-CO" dirty="0"/>
          </a:p>
          <a:p>
            <a:r>
              <a:rPr lang="es-CO" b="1" dirty="0"/>
              <a:t>Investigación </a:t>
            </a:r>
            <a:r>
              <a:rPr lang="es-CO" dirty="0"/>
              <a:t>(Documento en Word)</a:t>
            </a:r>
            <a:br>
              <a:rPr lang="es-CO" dirty="0"/>
            </a:br>
            <a:r>
              <a:rPr lang="es-CO" dirty="0"/>
              <a:t>- Presentación</a:t>
            </a:r>
            <a:br>
              <a:rPr lang="es-CO" dirty="0"/>
            </a:br>
            <a:r>
              <a:rPr lang="es-CO" dirty="0"/>
              <a:t>- Si tiene bien manejados o no los elementos vistos</a:t>
            </a:r>
            <a:br>
              <a:rPr lang="es-CO" dirty="0"/>
            </a:br>
            <a:r>
              <a:rPr lang="es-CO" dirty="0"/>
              <a:t>- Contenido de la investigación (investigo, </a:t>
            </a:r>
            <a:r>
              <a:rPr lang="es-CO" dirty="0" err="1"/>
              <a:t>conluyo</a:t>
            </a:r>
            <a:r>
              <a:rPr lang="es-CO" dirty="0"/>
              <a:t> o </a:t>
            </a:r>
            <a:r>
              <a:rPr lang="es-CO" dirty="0" err="1"/>
              <a:t>copy</a:t>
            </a:r>
            <a:r>
              <a:rPr lang="es-CO" dirty="0"/>
              <a:t> paste)</a:t>
            </a:r>
          </a:p>
          <a:p>
            <a:r>
              <a:rPr lang="es-CO" b="1" dirty="0"/>
              <a:t>Diapositivas </a:t>
            </a:r>
            <a:r>
              <a:rPr lang="es-CO" dirty="0"/>
              <a:t>(Documento en Power Point)</a:t>
            </a:r>
            <a:br>
              <a:rPr lang="es-CO" dirty="0"/>
            </a:br>
            <a:r>
              <a:rPr lang="es-CO" dirty="0"/>
              <a:t>- Fuentes, tipos, tamaños, </a:t>
            </a:r>
            <a:br>
              <a:rPr lang="es-CO" dirty="0"/>
            </a:br>
            <a:r>
              <a:rPr lang="es-CO" dirty="0"/>
              <a:t>- Colores, 6x7,  ideas para la presentación, etc.</a:t>
            </a:r>
          </a:p>
          <a:p>
            <a:r>
              <a:rPr lang="es-CO" b="1" dirty="0"/>
              <a:t>Exposición del trabajo</a:t>
            </a:r>
            <a:r>
              <a:rPr lang="es-CO" dirty="0"/>
              <a:t/>
            </a:r>
            <a:br>
              <a:rPr lang="es-CO" dirty="0"/>
            </a:br>
            <a:r>
              <a:rPr lang="es-CO" dirty="0"/>
              <a:t>- Como expresa las ideas, seguridad, interacción con el auditorio, etc.</a:t>
            </a:r>
          </a:p>
          <a:p>
            <a:r>
              <a:rPr lang="es-CO" dirty="0" err="1">
                <a:hlinkClick r:id="rId3"/>
              </a:rPr>
              <a:t>Bliblioteca</a:t>
            </a:r>
            <a:r>
              <a:rPr lang="es-CO" dirty="0">
                <a:hlinkClick r:id="rId3"/>
              </a:rPr>
              <a:t> de </a:t>
            </a:r>
            <a:r>
              <a:rPr lang="es-CO" dirty="0" err="1">
                <a:hlinkClick r:id="rId3"/>
              </a:rPr>
              <a:t>TrabajosURL</a:t>
            </a:r>
            <a:endParaRPr lang="es-CO" dirty="0"/>
          </a:p>
          <a:p>
            <a:r>
              <a:rPr lang="es-CO" b="1" dirty="0"/>
              <a:t>Biblioteca de Presentaciones</a:t>
            </a:r>
            <a:endParaRPr lang="es-CO" dirty="0"/>
          </a:p>
          <a:p>
            <a:r>
              <a:rPr lang="es-CO" dirty="0"/>
              <a:t>En este link </a:t>
            </a:r>
            <a:r>
              <a:rPr lang="es-CO" dirty="0" err="1"/>
              <a:t>encontarán</a:t>
            </a:r>
            <a:r>
              <a:rPr lang="es-CO" dirty="0"/>
              <a:t> los trabajos de investigación, sobre el cual realizaron las presentaciones en el salón de clases.</a:t>
            </a:r>
            <a:br>
              <a:rPr lang="es-CO" dirty="0"/>
            </a:br>
            <a:r>
              <a:rPr lang="es-CO" dirty="0"/>
              <a:t>Sobre este material se </a:t>
            </a:r>
            <a:r>
              <a:rPr lang="es-CO" dirty="0" err="1"/>
              <a:t>hara</a:t>
            </a:r>
            <a:r>
              <a:rPr lang="es-CO" dirty="0"/>
              <a:t> el parcial para el segundo corte.</a:t>
            </a:r>
          </a:p>
          <a:p>
            <a:r>
              <a:rPr lang="es-CO" dirty="0"/>
              <a:t>El objetivo es que tengan los conceptos claros.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44801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6" t="33333" r="35579" b="28869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56786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0</Words>
  <Application>Microsoft Office PowerPoint</Application>
  <PresentationFormat>Presentación en pantalla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familia</dc:creator>
  <cp:lastModifiedBy>familia</cp:lastModifiedBy>
  <cp:revision>9</cp:revision>
  <dcterms:created xsi:type="dcterms:W3CDTF">2019-07-04T21:17:35Z</dcterms:created>
  <dcterms:modified xsi:type="dcterms:W3CDTF">2019-07-04T23:04:03Z</dcterms:modified>
</cp:coreProperties>
</file>